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5" r:id="rId6"/>
    <p:sldId id="261" r:id="rId7"/>
    <p:sldId id="257" r:id="rId8"/>
    <p:sldId id="266" r:id="rId9"/>
  </p:sldIdLst>
  <p:sldSz cx="12192000" cy="6858000"/>
  <p:notesSz cx="6858000" cy="9144000"/>
  <p:photoAlbum layout="1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7" y="3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682A0-6DB1-4517-A58F-1F4A8D114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D906C6-F779-4E44-B27B-843F33C31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4FDCD-61E1-436B-A2F6-9920511E9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D34B-C68D-4078-8B4C-A4C59B836A4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69F68-6224-4150-9029-8221EE4EC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397AF-AFD5-4510-8068-97BE72F2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9BF4A-A81F-4839-9DF6-07F1C905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07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A8D54-2E95-43A2-9A8D-C51255A3B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4A82C5-E19C-4C8D-B7CE-271B41D74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C1633-DCAD-457F-993B-8EC3207F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D34B-C68D-4078-8B4C-A4C59B836A4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3D42B-4E63-4D1E-8B60-C4550A622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FB5BB-EE7D-4CB0-8A5D-D1C8E4206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9BF4A-A81F-4839-9DF6-07F1C905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51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9BBB0-853F-468D-82AA-F85482C398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363F03-806F-41D7-83DA-088241C691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B06F4-0E48-42EE-9494-5FA6C36E8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D34B-C68D-4078-8B4C-A4C59B836A4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EAD19-5DC9-4DD8-9EA8-1BC8DEDD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511DE-CE34-4C06-AB6E-699D9FFC1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9BF4A-A81F-4839-9DF6-07F1C905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68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8B983-0820-42ED-91FC-DD7065761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C2EC6-8DA4-42C6-88DA-ED0E603E0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7A36A-5282-444B-949F-5E284C07B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D34B-C68D-4078-8B4C-A4C59B836A4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641B4-C497-4674-9D5C-1B0B71A8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EA17E-894C-497C-829A-B3018FAA3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9BF4A-A81F-4839-9DF6-07F1C905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E3FF3-42E1-4B68-A1B6-2D395C0F4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9EE50-E5A9-4BD6-A8E9-3FAB2F088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A1439-3409-478C-820B-9633D1E61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D34B-C68D-4078-8B4C-A4C59B836A4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D74D2-96FE-4A44-9AEB-57DC54633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0987A-20ED-4412-9F15-02318477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9BF4A-A81F-4839-9DF6-07F1C905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91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54214-8036-4ED8-A6C7-3E9184D46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A4B1B-1BF2-42E8-B56C-793EFCD1B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D969BC-36A8-45BD-89EB-19923EBDC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658EDB-2D5B-4575-9325-475DCC025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D34B-C68D-4078-8B4C-A4C59B836A4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5B501B-42A2-4B99-9F4B-4DE25518F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38D73-90CD-4853-B1A3-E8BF68379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9BF4A-A81F-4839-9DF6-07F1C905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45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CBD14-0895-4C31-A5AB-AEE22535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838B8-3098-45BC-BF18-FD0682641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061DA8-82CF-48A3-8C23-5E25468ADE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F7EB5F-6B9A-4617-A8C6-77D94C6830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477B4-DEE2-4788-AE0C-7F3D1604C9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BE2EAB-4B23-43EC-913E-DC20AF35E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D34B-C68D-4078-8B4C-A4C59B836A4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441338-A72E-4F22-94DD-170EB8AD8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F2FB36-C9D3-44B2-8E29-64D7B56B9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9BF4A-A81F-4839-9DF6-07F1C905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49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AB14B-022D-4F48-98DE-76CF916BA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3F9736-6C1B-415B-8BB1-DE6E35ACD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D34B-C68D-4078-8B4C-A4C59B836A4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F838C1-F32B-4FB4-A355-3E8314974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419436-65B4-4D24-82F0-E1D89EB5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9BF4A-A81F-4839-9DF6-07F1C905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37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3A7F48-60E9-4D08-8D81-CE2E04D45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D34B-C68D-4078-8B4C-A4C59B836A4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8A0F61-41AC-400A-9D8A-6EA2DC4E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DB467-9F54-4B40-8FAE-DC4A53194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9BF4A-A81F-4839-9DF6-07F1C905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9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97F6-14C4-4715-B2EA-B6D2A0338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2023A-03F9-4D3A-96B4-6AFE080EF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937FD-93A0-4B14-A858-3C08AB851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7DEEA-46F6-4AD9-959B-049091594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D34B-C68D-4078-8B4C-A4C59B836A4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EB6D8-B744-41FE-959A-FA7DB5DA7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1A09B-DEDE-43B9-AF93-08672AAAD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9BF4A-A81F-4839-9DF6-07F1C905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4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B1F1D-B104-4CCF-808C-BDB385CF8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9C8FE0-8C42-46FB-A6F0-DDC3D7BD4C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3DD940-B1A0-4EDC-956F-A3A62F4E6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4A92A-6650-47AC-8722-02C18722A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D34B-C68D-4078-8B4C-A4C59B836A4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5B200E-6705-497D-AA43-B2840C1FE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89D44-C988-4304-8169-00BFA556F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9BF4A-A81F-4839-9DF6-07F1C905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08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A428BB-3424-4981-91B3-060DF3065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052F1-B52D-4BCB-8E52-E25DF1A54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F0566-02B7-4F50-9BEB-50CF7D1C20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1D34B-C68D-4078-8B4C-A4C59B836A4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C9542-916D-4A63-819F-54D58A4163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15B94-282F-4DAF-A194-CE16CB21F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9BF4A-A81F-4839-9DF6-07F1C905F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6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2C777-8DC7-4095-A3F7-B95F29735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6045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SkyDoc™ Systems Aerostat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Launch/Recovery Unit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0DECDE-81BE-435D-8FE5-867D03292C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13504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“TheBox”</a:t>
            </a:r>
          </a:p>
          <a:p>
            <a:endParaRPr lang="en-US" dirty="0"/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www.skydoc.com</a:t>
            </a:r>
          </a:p>
        </p:txBody>
      </p:sp>
    </p:spTree>
    <p:extLst>
      <p:ext uri="{BB962C8B-B14F-4D97-AF65-F5344CB8AC3E}">
        <p14:creationId xmlns:p14="http://schemas.microsoft.com/office/powerpoint/2010/main" val="332167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13C2C4-14B1-4197-9C74-8432E04C5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0" t="3774" r="7701" b="1974"/>
          <a:stretch/>
        </p:blipFill>
        <p:spPr>
          <a:xfrm>
            <a:off x="2806258" y="157665"/>
            <a:ext cx="6589987" cy="64638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21DF70-FAF6-450B-B033-5C2D76872A7D}"/>
              </a:ext>
            </a:extLst>
          </p:cNvPr>
          <p:cNvSpPr txBox="1"/>
          <p:nvPr/>
        </p:nvSpPr>
        <p:spPr>
          <a:xfrm>
            <a:off x="9553906" y="2474893"/>
            <a:ext cx="24574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TheBox can be on a fixed pad, in the rear-bed of a pick-up, on the aft deck of a naval or civilian ship, coastal patrol vessel, and to the top of a building.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016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31954A-A4E8-424E-B237-4D58C4DAA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5" t="15402"/>
          <a:stretch/>
        </p:blipFill>
        <p:spPr>
          <a:xfrm>
            <a:off x="1939159" y="528145"/>
            <a:ext cx="7719848" cy="58017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17AFB4-7556-453E-BCEE-7B535F928616}"/>
              </a:ext>
            </a:extLst>
          </p:cNvPr>
          <p:cNvSpPr txBox="1"/>
          <p:nvPr/>
        </p:nvSpPr>
        <p:spPr>
          <a:xfrm>
            <a:off x="9964135" y="2816219"/>
            <a:ext cx="1823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TheBox ready for transport.</a:t>
            </a:r>
          </a:p>
        </p:txBody>
      </p:sp>
    </p:spTree>
    <p:extLst>
      <p:ext uri="{BB962C8B-B14F-4D97-AF65-F5344CB8AC3E}">
        <p14:creationId xmlns:p14="http://schemas.microsoft.com/office/powerpoint/2010/main" val="1978581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15DD39-A2BE-44BA-8F13-68085B4E9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t="19770" r="6666" b="4827"/>
          <a:stretch/>
        </p:blipFill>
        <p:spPr>
          <a:xfrm>
            <a:off x="1902372" y="616096"/>
            <a:ext cx="8387255" cy="56258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572F07-E8B2-42A2-B70C-DF247D836CE9}"/>
              </a:ext>
            </a:extLst>
          </p:cNvPr>
          <p:cNvSpPr txBox="1"/>
          <p:nvPr/>
        </p:nvSpPr>
        <p:spPr>
          <a:xfrm>
            <a:off x="10436773" y="1954929"/>
            <a:ext cx="1529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Vertical winch operations through access port on top of TheBox. </a:t>
            </a:r>
          </a:p>
        </p:txBody>
      </p:sp>
    </p:spTree>
    <p:extLst>
      <p:ext uri="{BB962C8B-B14F-4D97-AF65-F5344CB8AC3E}">
        <p14:creationId xmlns:p14="http://schemas.microsoft.com/office/powerpoint/2010/main" val="603053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E4EF9-C565-451B-837E-C20A44F6F1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7" t="16552" r="6311" b="8276"/>
          <a:stretch/>
        </p:blipFill>
        <p:spPr>
          <a:xfrm>
            <a:off x="2554013" y="1072055"/>
            <a:ext cx="7851228" cy="5155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844D8E-BCFA-4267-A4F2-431930F18556}"/>
              </a:ext>
            </a:extLst>
          </p:cNvPr>
          <p:cNvSpPr txBox="1"/>
          <p:nvPr/>
        </p:nvSpPr>
        <p:spPr>
          <a:xfrm>
            <a:off x="10534910" y="2320975"/>
            <a:ext cx="15691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Right side quick access to storage of four Helium bottles.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586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C47909-4BC7-40F0-8223-41DAA0A8C9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15632" r="9426"/>
          <a:stretch/>
        </p:blipFill>
        <p:spPr>
          <a:xfrm>
            <a:off x="2806262" y="536027"/>
            <a:ext cx="7047186" cy="5785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1E618B-D0C0-417E-9E96-9FD9517D124D}"/>
              </a:ext>
            </a:extLst>
          </p:cNvPr>
          <p:cNvSpPr txBox="1"/>
          <p:nvPr/>
        </p:nvSpPr>
        <p:spPr>
          <a:xfrm>
            <a:off x="10011103" y="2373555"/>
            <a:ext cx="2060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Left side quick access for cradle support rails.</a:t>
            </a:r>
          </a:p>
        </p:txBody>
      </p:sp>
    </p:spTree>
    <p:extLst>
      <p:ext uri="{BB962C8B-B14F-4D97-AF65-F5344CB8AC3E}">
        <p14:creationId xmlns:p14="http://schemas.microsoft.com/office/powerpoint/2010/main" val="1005455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8-11-02 13.41.06">
            <a:extLst>
              <a:ext uri="{FF2B5EF4-FFF2-40B4-BE49-F238E27FC236}">
                <a16:creationId xmlns:a16="http://schemas.microsoft.com/office/drawing/2014/main" id="{48874ABB-50C0-4BAA-9D6E-9434F4B288E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4" t="20429" r="11354"/>
          <a:stretch/>
        </p:blipFill>
        <p:spPr>
          <a:xfrm>
            <a:off x="3439350" y="1362010"/>
            <a:ext cx="5313300" cy="46179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Arrow: Left 25">
            <a:extLst>
              <a:ext uri="{FF2B5EF4-FFF2-40B4-BE49-F238E27FC236}">
                <a16:creationId xmlns:a16="http://schemas.microsoft.com/office/drawing/2014/main" id="{B267ABEE-68C7-4CCE-89F1-82D91EE96599}"/>
              </a:ext>
            </a:extLst>
          </p:cNvPr>
          <p:cNvSpPr/>
          <p:nvPr/>
        </p:nvSpPr>
        <p:spPr>
          <a:xfrm>
            <a:off x="7300220" y="3291365"/>
            <a:ext cx="383588" cy="27912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DF8E387A-6A41-4481-B9EC-8955A89BA68A}"/>
              </a:ext>
            </a:extLst>
          </p:cNvPr>
          <p:cNvSpPr/>
          <p:nvPr/>
        </p:nvSpPr>
        <p:spPr>
          <a:xfrm>
            <a:off x="5944718" y="3843763"/>
            <a:ext cx="302039" cy="242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5786E077-9232-447C-9BDE-EA8CEDA0E2C2}"/>
              </a:ext>
            </a:extLst>
          </p:cNvPr>
          <p:cNvSpPr/>
          <p:nvPr/>
        </p:nvSpPr>
        <p:spPr>
          <a:xfrm>
            <a:off x="6881933" y="2788311"/>
            <a:ext cx="136187" cy="3115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75A70A2-AB90-45BF-A4E5-2A05353F3402}"/>
              </a:ext>
            </a:extLst>
          </p:cNvPr>
          <p:cNvGrpSpPr/>
          <p:nvPr/>
        </p:nvGrpSpPr>
        <p:grpSpPr>
          <a:xfrm>
            <a:off x="4217886" y="900098"/>
            <a:ext cx="5253042" cy="4136548"/>
            <a:chOff x="4514965" y="1404595"/>
            <a:chExt cx="5253042" cy="4136548"/>
          </a:xfrm>
        </p:grpSpPr>
        <p:sp>
          <p:nvSpPr>
            <p:cNvPr id="20" name="Arrow: Curved Right 19">
              <a:extLst>
                <a:ext uri="{FF2B5EF4-FFF2-40B4-BE49-F238E27FC236}">
                  <a16:creationId xmlns:a16="http://schemas.microsoft.com/office/drawing/2014/main" id="{682E7969-BE7F-4180-AF76-AE7F57F8C2C3}"/>
                </a:ext>
              </a:extLst>
            </p:cNvPr>
            <p:cNvSpPr/>
            <p:nvPr/>
          </p:nvSpPr>
          <p:spPr>
            <a:xfrm>
              <a:off x="5757166" y="2118322"/>
              <a:ext cx="721150" cy="1554834"/>
            </a:xfrm>
            <a:prstGeom prst="curvedRightArrow">
              <a:avLst>
                <a:gd name="adj1" fmla="val 25000"/>
                <a:gd name="adj2" fmla="val 47002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Arrow: Curved Left 16">
              <a:extLst>
                <a:ext uri="{FF2B5EF4-FFF2-40B4-BE49-F238E27FC236}">
                  <a16:creationId xmlns:a16="http://schemas.microsoft.com/office/drawing/2014/main" id="{8FC952E4-4432-4FEF-8CAD-2A23FECE6288}"/>
                </a:ext>
              </a:extLst>
            </p:cNvPr>
            <p:cNvSpPr/>
            <p:nvPr/>
          </p:nvSpPr>
          <p:spPr>
            <a:xfrm>
              <a:off x="7701692" y="1866508"/>
              <a:ext cx="820130" cy="177223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D1FB2D3-0507-4F30-A83A-378CD093EA7D}"/>
                </a:ext>
              </a:extLst>
            </p:cNvPr>
            <p:cNvSpPr/>
            <p:nvPr/>
          </p:nvSpPr>
          <p:spPr>
            <a:xfrm>
              <a:off x="5920033" y="1404595"/>
              <a:ext cx="2912882" cy="1348033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CONTROL PANEL</a:t>
              </a:r>
            </a:p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1100" u="sng" dirty="0">
                  <a:latin typeface="Arial" panose="020B0604020202020204" pitchFamily="34" charset="0"/>
                  <a:cs typeface="Arial" panose="020B0604020202020204" pitchFamily="34" charset="0"/>
                </a:rPr>
                <a:t>Left Side </a:t>
              </a: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   </a:t>
              </a:r>
              <a:r>
                <a:rPr lang="en-US" sz="1100" u="sng" dirty="0">
                  <a:latin typeface="Arial" panose="020B0604020202020204" pitchFamily="34" charset="0"/>
                  <a:cs typeface="Arial" panose="020B0604020202020204" pitchFamily="34" charset="0"/>
                </a:rPr>
                <a:t>Right Side</a:t>
              </a:r>
            </a:p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30A AC Main              DC Voltmeter</a:t>
              </a:r>
            </a:p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Reverse Polarity</a:t>
              </a:r>
            </a:p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15A Battery Charger</a:t>
              </a:r>
            </a:p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15A Outlets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EE2A6CD-5217-4237-9614-16CA26C75374}"/>
                </a:ext>
              </a:extLst>
            </p:cNvPr>
            <p:cNvSpPr/>
            <p:nvPr/>
          </p:nvSpPr>
          <p:spPr>
            <a:xfrm>
              <a:off x="4991600" y="3788986"/>
              <a:ext cx="1731523" cy="3213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50 amp 24vdc breaker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D929EB8-9103-4670-8CE0-29C757F541B9}"/>
                </a:ext>
              </a:extLst>
            </p:cNvPr>
            <p:cNvSpPr/>
            <p:nvPr/>
          </p:nvSpPr>
          <p:spPr>
            <a:xfrm>
              <a:off x="7967910" y="3788986"/>
              <a:ext cx="1800097" cy="3116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Battery Selector Switch</a:t>
              </a:r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3E007015-B349-433B-9A6F-62C34AD4969C}"/>
                </a:ext>
              </a:extLst>
            </p:cNvPr>
            <p:cNvSpPr/>
            <p:nvPr/>
          </p:nvSpPr>
          <p:spPr>
            <a:xfrm>
              <a:off x="6124135" y="4972912"/>
              <a:ext cx="383587" cy="3116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1B8766E-B1B2-4FDC-97C9-6ED3C0F5093E}"/>
                </a:ext>
              </a:extLst>
            </p:cNvPr>
            <p:cNvSpPr/>
            <p:nvPr/>
          </p:nvSpPr>
          <p:spPr>
            <a:xfrm>
              <a:off x="8171239" y="5040777"/>
              <a:ext cx="1585606" cy="4650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120V AC Input plug</a:t>
              </a:r>
            </a:p>
          </p:txBody>
        </p:sp>
        <p:sp>
          <p:nvSpPr>
            <p:cNvPr id="28" name="Arrow: Left 27">
              <a:extLst>
                <a:ext uri="{FF2B5EF4-FFF2-40B4-BE49-F238E27FC236}">
                  <a16:creationId xmlns:a16="http://schemas.microsoft.com/office/drawing/2014/main" id="{6620FD57-54A3-44E7-AD37-64C03D21F8DF}"/>
                </a:ext>
              </a:extLst>
            </p:cNvPr>
            <p:cNvSpPr/>
            <p:nvPr/>
          </p:nvSpPr>
          <p:spPr>
            <a:xfrm>
              <a:off x="7788611" y="5135034"/>
              <a:ext cx="383588" cy="27912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Single Corner Rounded 28">
              <a:extLst>
                <a:ext uri="{FF2B5EF4-FFF2-40B4-BE49-F238E27FC236}">
                  <a16:creationId xmlns:a16="http://schemas.microsoft.com/office/drawing/2014/main" id="{E76D8831-1C1F-4F24-8446-AF6FA3C6875A}"/>
                </a:ext>
              </a:extLst>
            </p:cNvPr>
            <p:cNvSpPr/>
            <p:nvPr/>
          </p:nvSpPr>
          <p:spPr>
            <a:xfrm>
              <a:off x="4723958" y="4972681"/>
              <a:ext cx="1408598" cy="2791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Emergency Brake</a:t>
              </a:r>
            </a:p>
          </p:txBody>
        </p: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7F87C218-3D31-4DC0-AAC3-677AEB5C4EF2}"/>
                </a:ext>
              </a:extLst>
            </p:cNvPr>
            <p:cNvSpPr/>
            <p:nvPr/>
          </p:nvSpPr>
          <p:spPr>
            <a:xfrm>
              <a:off x="6723319" y="3805262"/>
              <a:ext cx="383589" cy="2697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2B99715-0F93-44C1-8580-C4DD25D2412D}"/>
                </a:ext>
              </a:extLst>
            </p:cNvPr>
            <p:cNvSpPr/>
            <p:nvPr/>
          </p:nvSpPr>
          <p:spPr>
            <a:xfrm>
              <a:off x="4514965" y="4299331"/>
              <a:ext cx="1731524" cy="3213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Remote winch control </a:t>
              </a:r>
            </a:p>
          </p:txBody>
        </p:sp>
        <p:sp>
          <p:nvSpPr>
            <p:cNvPr id="33" name="Rectangle: Single Corner Rounded 32">
              <a:extLst>
                <a:ext uri="{FF2B5EF4-FFF2-40B4-BE49-F238E27FC236}">
                  <a16:creationId xmlns:a16="http://schemas.microsoft.com/office/drawing/2014/main" id="{22D963FA-1E21-4858-BC94-ADB8439ED659}"/>
                </a:ext>
              </a:extLst>
            </p:cNvPr>
            <p:cNvSpPr/>
            <p:nvPr/>
          </p:nvSpPr>
          <p:spPr>
            <a:xfrm>
              <a:off x="6518323" y="3045359"/>
              <a:ext cx="1488499" cy="247449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10A Drum Breaker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79BC6A4-42A4-4B5D-9CAD-B140A56B1442}"/>
                </a:ext>
              </a:extLst>
            </p:cNvPr>
            <p:cNvSpPr/>
            <p:nvPr/>
          </p:nvSpPr>
          <p:spPr>
            <a:xfrm>
              <a:off x="7747423" y="4677119"/>
              <a:ext cx="2009424" cy="3116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External 24V Battery Input</a:t>
              </a:r>
            </a:p>
          </p:txBody>
        </p:sp>
        <p:sp>
          <p:nvSpPr>
            <p:cNvPr id="36" name="Arrow: Left 35">
              <a:extLst>
                <a:ext uri="{FF2B5EF4-FFF2-40B4-BE49-F238E27FC236}">
                  <a16:creationId xmlns:a16="http://schemas.microsoft.com/office/drawing/2014/main" id="{3E6C2A64-5F21-4B4D-AC7F-6538E838DC0B}"/>
                </a:ext>
              </a:extLst>
            </p:cNvPr>
            <p:cNvSpPr/>
            <p:nvPr/>
          </p:nvSpPr>
          <p:spPr>
            <a:xfrm>
              <a:off x="7480569" y="4701439"/>
              <a:ext cx="266853" cy="27124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752B349-83C0-4881-9F4A-E27E591EE2CF}"/>
                </a:ext>
              </a:extLst>
            </p:cNvPr>
            <p:cNvSpPr/>
            <p:nvPr/>
          </p:nvSpPr>
          <p:spPr>
            <a:xfrm>
              <a:off x="4747103" y="5297422"/>
              <a:ext cx="1407266" cy="2084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External Outlets</a:t>
              </a:r>
            </a:p>
          </p:txBody>
        </p: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2D943244-9ABA-453C-A647-811810E68245}"/>
                </a:ext>
              </a:extLst>
            </p:cNvPr>
            <p:cNvSpPr/>
            <p:nvPr/>
          </p:nvSpPr>
          <p:spPr>
            <a:xfrm>
              <a:off x="6153409" y="5262020"/>
              <a:ext cx="389094" cy="2791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B4B47BD-5E41-4176-BD6B-2A323774101D}"/>
                </a:ext>
              </a:extLst>
            </p:cNvPr>
            <p:cNvSpPr/>
            <p:nvPr/>
          </p:nvSpPr>
          <p:spPr>
            <a:xfrm>
              <a:off x="8015594" y="4335734"/>
              <a:ext cx="1731524" cy="2237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DB9 Comm Port</a:t>
              </a:r>
            </a:p>
          </p:txBody>
        </p:sp>
      </p:grpSp>
      <p:sp>
        <p:nvSpPr>
          <p:cNvPr id="40" name="Arrow: Left 39">
            <a:extLst>
              <a:ext uri="{FF2B5EF4-FFF2-40B4-BE49-F238E27FC236}">
                <a16:creationId xmlns:a16="http://schemas.microsoft.com/office/drawing/2014/main" id="{D5B1C96F-DA14-40FA-96E9-44120895F609}"/>
              </a:ext>
            </a:extLst>
          </p:cNvPr>
          <p:cNvSpPr/>
          <p:nvPr/>
        </p:nvSpPr>
        <p:spPr>
          <a:xfrm>
            <a:off x="7410465" y="3831237"/>
            <a:ext cx="309006" cy="25292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08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F17A0-B814-4640-8AD6-110BD840E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8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Skydoc™ Systems, Inc.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EB37E-7F6C-4165-9E59-04C71D0F6D65}"/>
              </a:ext>
            </a:extLst>
          </p:cNvPr>
          <p:cNvSpPr txBox="1"/>
          <p:nvPr/>
        </p:nvSpPr>
        <p:spPr>
          <a:xfrm>
            <a:off x="2995455" y="2979677"/>
            <a:ext cx="62431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information and availability of our complete line of products please visit us at our web site or call anytime.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Office/Cell: 503 396 8417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www.skydoc.com</a:t>
            </a:r>
          </a:p>
        </p:txBody>
      </p:sp>
    </p:spTree>
    <p:extLst>
      <p:ext uri="{BB962C8B-B14F-4D97-AF65-F5344CB8AC3E}">
        <p14:creationId xmlns:p14="http://schemas.microsoft.com/office/powerpoint/2010/main" val="1158574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</TotalTime>
  <Words>173</Words>
  <Application>Microsoft Office PowerPoint</Application>
  <PresentationFormat>Widescreen</PresentationFormat>
  <Paragraphs>28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SkyDoc™ Systems Aerostat Launch/Recovery Unit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Skydoc™ Systems, Inc.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Charlie Steffen</dc:creator>
  <cp:lastModifiedBy>Charlie Steffen</cp:lastModifiedBy>
  <cp:revision>31</cp:revision>
  <dcterms:created xsi:type="dcterms:W3CDTF">2018-11-04T20:58:08Z</dcterms:created>
  <dcterms:modified xsi:type="dcterms:W3CDTF">2019-10-16T14:01:28Z</dcterms:modified>
</cp:coreProperties>
</file>